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9"/>
  </p:notesMasterIdLst>
  <p:sldIdLst>
    <p:sldId id="256" r:id="rId2"/>
    <p:sldId id="270" r:id="rId3"/>
    <p:sldId id="263" r:id="rId4"/>
    <p:sldId id="271" r:id="rId5"/>
    <p:sldId id="272" r:id="rId6"/>
    <p:sldId id="273" r:id="rId7"/>
    <p:sldId id="269" r:id="rId8"/>
  </p:sldIdLst>
  <p:sldSz cx="9144000" cy="5143500" type="screen16x9"/>
  <p:notesSz cx="6858000" cy="9144000"/>
  <p:embeddedFontLst>
    <p:embeddedFont>
      <p:font typeface="Nunito Sans" pitchFamily="2" charset="-52"/>
      <p:regular r:id="rId10"/>
      <p:bold r:id="rId11"/>
      <p:italic r:id="rId12"/>
      <p:boldItalic r:id="rId13"/>
    </p:embeddedFont>
    <p:embeddedFont>
      <p:font typeface="Nunito Sans Light" pitchFamily="2" charset="-52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388" autoAdjust="0"/>
  </p:normalViewPr>
  <p:slideViewPr>
    <p:cSldViewPr snapToGrid="0">
      <p:cViewPr varScale="1">
        <p:scale>
          <a:sx n="78" d="100"/>
          <a:sy n="78" d="100"/>
        </p:scale>
        <p:origin x="1276" y="56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Курс разделен на пять глав: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1: Знакомство с RISC-V, в которой рассказывается о RISC-V как о технологии. Также в этой главе рассказывается о сообществе для лучшего понимания, что такое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2: История RISC-V, в которой подробно рассказывается об истории RISC-V, RISC-V International, организации управления RISC-V, рабочих группах и комитетах, а также о том, как все эти люди эффективно взаимодействуют друг с другом.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3: Сообщество RISC-V, в которой описываются процессы, с помощью которых сообщество RISC-V управляет, расширяет и улучшает все компоненты RISC-V - ISA и другие спецификации, рабочие политики, практику разработки и многое другое.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4: Разработка RISC-V, в которой используется вся предыдущая информация для описания сложных деталей совместной разработки спецификаций, программного обеспечения, тестов на соответствие и других соответствующих элементов.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5: RISC-V на практике – практическая глава, в которой демонстрируются RISC-V </a:t>
            </a:r>
            <a:r>
              <a:rPr lang="ru-RU" dirty="0" err="1"/>
              <a:t>ISAв</a:t>
            </a:r>
            <a:r>
              <a:rPr lang="ru-RU" dirty="0"/>
              <a:t> действии с помощью эмулятора/</a:t>
            </a:r>
            <a:r>
              <a:rPr lang="ru-RU" dirty="0" err="1"/>
              <a:t>виртуализатора</a:t>
            </a:r>
            <a:r>
              <a:rPr lang="ru-RU" dirty="0"/>
              <a:t> QEMU, создание процессора с использованием </a:t>
            </a:r>
            <a:r>
              <a:rPr lang="ru-RU" dirty="0" err="1"/>
              <a:t>SystemVerilog</a:t>
            </a:r>
            <a:r>
              <a:rPr lang="ru-RU" dirty="0"/>
              <a:t> и запуска операционной системы на реальном оборудовании.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 концу этого курса вы овладеете подробной информацией обо всех видах деятельности,</a:t>
            </a:r>
            <a:r>
              <a:rPr lang="en-US" dirty="0"/>
              <a:t> </a:t>
            </a:r>
            <a:r>
              <a:rPr lang="ru-RU" dirty="0"/>
              <a:t>связанных с RISC-V. Вы научитесь читать и понимать спецификации, а также понимать процессы,</a:t>
            </a:r>
            <a:r>
              <a:rPr lang="en-US" dirty="0"/>
              <a:t> </a:t>
            </a:r>
            <a:r>
              <a:rPr lang="ru-RU" dirty="0"/>
              <a:t>связанные с их сохранением и расширением.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 поймете, как эффективно взаимодействовать с RISC-V International и сообществом RISC-V</a:t>
            </a:r>
            <a:r>
              <a:rPr lang="ru-RU"/>
              <a:t>, атакже </a:t>
            </a:r>
            <a:r>
              <a:rPr lang="ru-RU" dirty="0"/>
              <a:t>поймете, куда обращаться за дополнительной информацией.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 глава познакомит вас с RISC-V как с технологией, организацией и сообществом для лучшего понимания следующих глав. К концу этой главы вы узнаете: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разницу между RISC-V ISA и RISC-V International;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организацию сообщества RISC-V;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цели RISC-V International как общественной организации, управляемой сообществом разработчиков.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Процессоры RISC (сокращение от </a:t>
            </a:r>
            <a:r>
              <a:rPr lang="ru-RU" dirty="0" err="1"/>
              <a:t>Reduced</a:t>
            </a:r>
            <a:r>
              <a:rPr lang="ru-RU" dirty="0"/>
              <a:t> </a:t>
            </a:r>
            <a:r>
              <a:rPr lang="ru-RU" dirty="0" err="1"/>
              <a:t>Instruction</a:t>
            </a:r>
            <a:r>
              <a:rPr lang="ru-RU" dirty="0"/>
              <a:t> </a:t>
            </a:r>
            <a:r>
              <a:rPr lang="ru-RU" dirty="0" err="1"/>
              <a:t>Set</a:t>
            </a:r>
            <a:r>
              <a:rPr lang="ru-RU" dirty="0"/>
              <a:t> Computer) были впервые разработаны в 1980-х годах, как развитие более ранних решений.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 практике термин RISC-V может обозначать несколько разных вещей в зависимости от контекста: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архитектура набора команд (ISA);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сообщество пользователей и разработчиков RISC-V, которые развивают и используют ISA;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международная ассоциация RISC-V, которая управляет интеллектуальной собственностью ISA и курирует сообщество в его дальнейшем развитии;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аппаратные и IP-продукты, созданные на базе ISA.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Каждое из определений связано с термином ISA как центральным компонентом, но все это – RISC-V. Обозначение «RISC-V» используется в разговоре для обозначения технологических компонентов – ISA и его различных спецификаций, в то время как другие контексты его употребления – это сообщества RISC-V и RISC-V International, а также</a:t>
            </a:r>
            <a:r>
              <a:rPr lang="en-US" dirty="0"/>
              <a:t> </a:t>
            </a:r>
            <a:r>
              <a:rPr lang="ru-RU" dirty="0"/>
              <a:t>аппаратное обеспечение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269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ISA означает архитектуру набора </a:t>
            </a:r>
            <a:r>
              <a:rPr lang="ru-RU" dirty="0" err="1"/>
              <a:t>коман</a:t>
            </a:r>
            <a:r>
              <a:rPr lang="ru-RU" dirty="0"/>
              <a:t> – абстрактную модель процессора (в данном случае компьютера с сокращенным набором команд, RISC). Спецификацией для этого набора команд является 5-е поколение процессоров RISC, которые разрабатываются с 1980-х годов. Поэтому его называют RISC-V, причем цифра 5 пишется как римская цифра (отчасти это каламбур, отсылающий к "вариациям" и "векторам", подразумевающий, что создатели предполагали гибкость как намеренную часть дизайна).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 узнаете больше об ISA, RISC-процессорах и RISC-V ISA, пройдя этот курс.</a:t>
            </a:r>
          </a:p>
        </p:txBody>
      </p:sp>
    </p:spTree>
    <p:extLst>
      <p:ext uri="{BB962C8B-B14F-4D97-AF65-F5344CB8AC3E}">
        <p14:creationId xmlns:p14="http://schemas.microsoft.com/office/powerpoint/2010/main" val="140655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отличие от технологии, разработанной компанией или консорциумом, RISC-V разрабатывается сообществом – группой лиц и организаций, которые вносят свой вклад в разработку этих спецификаций. Членами сообщества являются представители всех слоев общества – профессионалы в отрасли, студенты, преподаватели и все те, кто интересуется открытой технологией и желает узнать о ней больше.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Хотя у каждого своя причина для участия, всех их объединяет общий интерес к разработке открытой спецификации архитектуры набора команд и экосистемы вокруг нее, которая включает: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физическое оборудование – процессоры, отладочные платы, системы на кристалле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(</a:t>
            </a:r>
            <a:r>
              <a:rPr lang="ru-RU" dirty="0" err="1"/>
              <a:t>systems-on-chip</a:t>
            </a:r>
            <a:r>
              <a:rPr lang="ru-RU" dirty="0"/>
              <a:t>, </a:t>
            </a:r>
            <a:r>
              <a:rPr lang="ru-RU" dirty="0" err="1"/>
              <a:t>SoCs</a:t>
            </a:r>
            <a:r>
              <a:rPr lang="ru-RU" dirty="0"/>
              <a:t>), системы на модуле (</a:t>
            </a:r>
            <a:r>
              <a:rPr lang="ru-RU" dirty="0" err="1"/>
              <a:t>systems-on-module</a:t>
            </a:r>
            <a:r>
              <a:rPr lang="ru-RU" dirty="0"/>
              <a:t>, </a:t>
            </a:r>
            <a:r>
              <a:rPr lang="ru-RU" dirty="0" err="1"/>
              <a:t>SoMs</a:t>
            </a:r>
            <a:r>
              <a:rPr lang="ru-RU" dirty="0"/>
              <a:t>) и другие физические системы;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софт – процессорные ядра, которые могут быть загружены в эмуляторы, на ПЛИС (FPGA), или реализованы в виде заказной микросхемы (IC);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весь программный стек, от загрузчиков и микропрограмм до полноценных операционных систем и приложений;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образовательные материалы, которые включают учебное программное обеспечение, учебные программы, планы занятий, онлайн-курсы, такие как этот, учебные пособия, подкасты, лабораторные задания и книги;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</a:t>
            </a:r>
            <a:r>
              <a:rPr lang="en-US" dirty="0"/>
              <a:t> </a:t>
            </a:r>
            <a:r>
              <a:rPr lang="ru-RU" dirty="0"/>
              <a:t>услуги, включая верификацию, проектирование плат на заказ и многое другое.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Все эти результаты работы сообщества отражены в RISC-V Exchange – организованном разделе на сайте RISC-V, который описывает экосистему с точки зрения доступного оборудования и программного обеспечения, услуг, учебных материалов и различных форумов.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 сайте также содержится много дополнительной информации о сообществе: ссылки на рабочие группы членов, а также публичные почтовые списки, организованная информация в формате вики, и, конечно, сами спецификации – как завершенные, утвержденные версии, так и последние разрабатываемые спецификации.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Почему же это называется сообществом, а не онлайн торговой площадкой? Истинная причина в том, что мы считаем, что сообщество – это лучший способ подойти к такой сложной задаче, как создание новой архитектуры с нуля, используя проверенные методы разработки с открытым исходным кодом. RISC-V в своей основе – это сообщество высокомотивированных людей, ориентированных на одни и те же цели и использующих совместный труд для решения сложных задач.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821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Итак, RISC-V – это действительно сообщество, и фактически это глобальное сообщество, охватывающее более 40 стран и тысячи людей. В центре этого сообщества находится его дом и направляющая сила – Международная ассоциация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International – это швейцарская некоммерческая организация, которая была создана для того, чтобы организовать деятельность по разработке ISA, а также других компонентов, включая программное обеспечение, спецификации, не относящиеся к ISA, требования тестирования и соответствия, и многое другое. RISC-V организована членами и для членов организации, которая включает более 200 больших и малых организаций, а также многие сотни индивидуальных членов, которые участвуют самостоятельно, помимо компаний или университетов. В совет директоров входят представители всех уровней членства с правом голоса. Поэтому RISC-V является действительно эгалитарной организацией, основанной на сообществе.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International обеспечивает все виды управленческой деятельности, необходимые для глобальной организации – исполнительное руководство, продвижение и маркетинг, поддержку членов, операционную поддержку, управление техническими программами и творческие услуги. Она также обеспечивает юридическую поддержку интеллектуальной собственности RISC-V, которая включает спецификации и торговые марки и изображения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RISC-V International работает небольшой штат сотрудников, которые поддерживают и направляют сообщество в его самоорганизации. Заключен контракт с Linux Foundation на предоставление управленческих услуг, включая кадровые ресурсы, поддержку IT, инструментов, финансовую поддержку и многое другое. Linux Foundation обладает многолетним опытом в управлении фондами и проектами с открытым исходным кодом, что приносит непосредственную пользу сообществу RISC-V в достижении его миссии.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International не производит аппаратное обеспечение – вместо этого оно предоставляет всем организациям-участникам основу для создания новых технологий, основанных на фундаментальной поддержке RISC-V ISA. Будучи проектом с открытой спецификацией, RISC-V в основном выпускает документацию в виде спецификаций – архитектуры набора команд, спецификаций тестирования и отладки, спецификации трассировки и других сопутствующих компонентов. Они создаются в процессе совместной работы тысяч людей, при строгой обратной связи и контроле. RISC-V International была основана, чтобы руководить этим процессом и курировать разработку спецификаций, используя лучшие практики организаций по стандартизации и процесс разработки открытого исходного кода, и обеспечивать его ценность как для членов, так и для более широкого сообщества.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 узнаете больше о RISC-V International в следующих главах.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661839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ru-RU" dirty="0"/>
              <a:t>Введение в </a:t>
            </a:r>
            <a:r>
              <a:rPr lang="fr-CH" dirty="0"/>
              <a:t>RISC-V</a:t>
            </a:r>
            <a:br>
              <a:rPr lang="ru-RU" dirty="0"/>
            </a:br>
            <a:r>
              <a:rPr lang="ru-RU" dirty="0"/>
              <a:t>Вводная лекция | Знакомство с RISC-V</a:t>
            </a:r>
            <a:br>
              <a:rPr lang="ru-RU" dirty="0"/>
            </a:br>
            <a:endParaRPr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2024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Программа</a:t>
            </a:r>
            <a:endParaRPr sz="2800"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Знакомство с RISC-V.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История RISC-V.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Сообщество RISC-V.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Разработка RISC-V.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RISC-V на практике.</a:t>
            </a:r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 чем этот курс</a:t>
            </a:r>
            <a:endParaRPr sz="2800"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Знакомство с RISC-V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Понимание экосистемы сообщества RISC-V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Объяснение определений и знакомство со спецификацией</a:t>
            </a:r>
          </a:p>
          <a:p>
            <a:pPr>
              <a:lnSpc>
                <a:spcPct val="15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Изучение способов курирования, разработки и технических аспектов работы с RISC-V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Что такое </a:t>
            </a:r>
            <a:r>
              <a:rPr lang="fr-CH" sz="2800" dirty="0"/>
              <a:t>RISC-V</a:t>
            </a:r>
            <a:r>
              <a:rPr lang="ru-RU" sz="2800" dirty="0"/>
              <a:t>?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RISC – </a:t>
            </a:r>
            <a:r>
              <a:rPr lang="ru-RU" sz="2000" dirty="0" err="1"/>
              <a:t>Reduced</a:t>
            </a:r>
            <a:r>
              <a:rPr lang="ru-RU" sz="2000" dirty="0"/>
              <a:t> </a:t>
            </a:r>
            <a:r>
              <a:rPr lang="ru-RU" sz="2000" dirty="0" err="1"/>
              <a:t>Instruction</a:t>
            </a:r>
            <a:r>
              <a:rPr lang="ru-RU" sz="2000" dirty="0"/>
              <a:t> </a:t>
            </a:r>
            <a:r>
              <a:rPr lang="ru-RU" sz="2000" dirty="0" err="1"/>
              <a:t>Set</a:t>
            </a:r>
            <a:r>
              <a:rPr lang="ru-RU" sz="2000" dirty="0"/>
              <a:t> Computer (Компьютер с сокращенным набором команд):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	1. Архитектура набора команд – ISA.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	2. Сообщество пользователей и разработчиков.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	3. Международная ассоциация.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	4. Продукты, созданные на базе ISA.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«RISC-V» – технологические компоненты или сообщества.</a:t>
            </a:r>
          </a:p>
        </p:txBody>
      </p:sp>
    </p:spTree>
    <p:extLst>
      <p:ext uri="{BB962C8B-B14F-4D97-AF65-F5344CB8AC3E}">
        <p14:creationId xmlns:p14="http://schemas.microsoft.com/office/powerpoint/2010/main" val="104348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H" sz="2800" dirty="0"/>
              <a:t>ISA </a:t>
            </a:r>
            <a:r>
              <a:rPr lang="ru-RU" sz="2800" dirty="0"/>
              <a:t>и </a:t>
            </a:r>
            <a:r>
              <a:rPr lang="fr-CH" sz="2800" dirty="0"/>
              <a:t>C</a:t>
            </a:r>
            <a:r>
              <a:rPr lang="ru-RU" sz="2800" dirty="0" err="1"/>
              <a:t>ообщество</a:t>
            </a:r>
            <a:r>
              <a:rPr lang="ru-RU" sz="2800" dirty="0"/>
              <a:t> </a:t>
            </a:r>
            <a:r>
              <a:rPr lang="fr-CH" sz="2800" dirty="0"/>
              <a:t>RISC-V</a:t>
            </a:r>
            <a:endParaRPr lang="ru-RU" sz="2800" dirty="0"/>
          </a:p>
        </p:txBody>
      </p:sp>
      <p:sp>
        <p:nvSpPr>
          <p:cNvPr id="4" name="ISA – абстрактная модель процессора.…">
            <a:extLst>
              <a:ext uri="{FF2B5EF4-FFF2-40B4-BE49-F238E27FC236}">
                <a16:creationId xmlns:a16="http://schemas.microsoft.com/office/drawing/2014/main" id="{57C61A5F-CB14-E5F1-5DB9-1AF51600EA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73150"/>
            <a:ext cx="8394150" cy="34417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30000"/>
              </a:lnSpc>
            </a:pPr>
            <a:r>
              <a:rPr lang="ru-RU" sz="1800" dirty="0"/>
              <a:t>ISA – абстрактная модель процессора.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RISC-V разрабатывается сообществом: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профессионалы,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студенты,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интересующиеся.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Экосистема RISC-V: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физическое оборудование (процессоры, платы и пр.),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эмулируемое ПО,</a:t>
            </a:r>
          </a:p>
          <a:p>
            <a:pPr lvl="1">
              <a:lnSpc>
                <a:spcPct val="130000"/>
              </a:lnSpc>
              <a:spcBef>
                <a:spcPts val="600"/>
              </a:spcBef>
            </a:pPr>
            <a:r>
              <a:rPr lang="ru-RU" sz="1800" dirty="0"/>
              <a:t>стек программ, образовательные материалы…</a:t>
            </a:r>
          </a:p>
        </p:txBody>
      </p:sp>
      <p:sp>
        <p:nvSpPr>
          <p:cNvPr id="5" name="RISC-V Exchange">
            <a:extLst>
              <a:ext uri="{FF2B5EF4-FFF2-40B4-BE49-F238E27FC236}">
                <a16:creationId xmlns:a16="http://schemas.microsoft.com/office/drawing/2014/main" id="{6C5EE6AF-5821-DAD5-4E35-95523B1729D0}"/>
              </a:ext>
            </a:extLst>
          </p:cNvPr>
          <p:cNvSpPr txBox="1"/>
          <p:nvPr/>
        </p:nvSpPr>
        <p:spPr>
          <a:xfrm>
            <a:off x="4284721" y="2253714"/>
            <a:ext cx="2250958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dirty="0"/>
              <a:t>RISC-V Exchange</a:t>
            </a:r>
          </a:p>
        </p:txBody>
      </p:sp>
      <p:sp>
        <p:nvSpPr>
          <p:cNvPr id="6" name="Линия">
            <a:extLst>
              <a:ext uri="{FF2B5EF4-FFF2-40B4-BE49-F238E27FC236}">
                <a16:creationId xmlns:a16="http://schemas.microsoft.com/office/drawing/2014/main" id="{4DC4DD13-BC7D-D511-4C07-09B30F1F4A9E}"/>
              </a:ext>
            </a:extLst>
          </p:cNvPr>
          <p:cNvSpPr/>
          <p:nvPr/>
        </p:nvSpPr>
        <p:spPr>
          <a:xfrm>
            <a:off x="3023868" y="2571750"/>
            <a:ext cx="2386332" cy="4930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3" extrusionOk="0">
                <a:moveTo>
                  <a:pt x="21600" y="0"/>
                </a:moveTo>
                <a:cubicBezTo>
                  <a:pt x="21234" y="3202"/>
                  <a:pt x="20649" y="6114"/>
                  <a:pt x="19884" y="8534"/>
                </a:cubicBezTo>
                <a:cubicBezTo>
                  <a:pt x="18924" y="11572"/>
                  <a:pt x="17725" y="13713"/>
                  <a:pt x="16462" y="15333"/>
                </a:cubicBezTo>
                <a:cubicBezTo>
                  <a:pt x="14033" y="18448"/>
                  <a:pt x="11423" y="19623"/>
                  <a:pt x="8825" y="20387"/>
                </a:cubicBezTo>
                <a:cubicBezTo>
                  <a:pt x="5920" y="21240"/>
                  <a:pt x="2976" y="21600"/>
                  <a:pt x="0" y="21433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562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H" sz="2800" dirty="0"/>
              <a:t>RISC-V International</a:t>
            </a:r>
            <a:endParaRPr lang="ru-RU" sz="280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21FFBD-09EC-E1CA-6982-5F53712F71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ru-RU" sz="1800" dirty="0"/>
              <a:t>RISC-V International – швейцарская некоммерческая организация:</a:t>
            </a:r>
          </a:p>
          <a:p>
            <a:pPr marL="1143000" lvl="1">
              <a:lnSpc>
                <a:spcPct val="130000"/>
              </a:lnSpc>
              <a:spcBef>
                <a:spcPts val="1200"/>
              </a:spcBef>
            </a:pPr>
            <a:r>
              <a:rPr lang="ru-RU" sz="1800" dirty="0"/>
              <a:t>организация разработки ISA,</a:t>
            </a:r>
          </a:p>
          <a:p>
            <a:pPr marL="1143000" lvl="1">
              <a:lnSpc>
                <a:spcPct val="130000"/>
              </a:lnSpc>
              <a:spcBef>
                <a:spcPts val="1200"/>
              </a:spcBef>
            </a:pPr>
            <a:r>
              <a:rPr lang="ru-RU" sz="1800" dirty="0"/>
              <a:t>предоставление ISA (спецификаций, шаблонов),</a:t>
            </a:r>
          </a:p>
          <a:p>
            <a:pPr marL="1143000" lvl="1">
              <a:lnSpc>
                <a:spcPct val="130000"/>
              </a:lnSpc>
              <a:spcBef>
                <a:spcPts val="1200"/>
              </a:spcBef>
            </a:pPr>
            <a:r>
              <a:rPr lang="ru-RU" sz="1800" dirty="0"/>
              <a:t>организация технических требований,</a:t>
            </a:r>
          </a:p>
          <a:p>
            <a:pPr marL="1143000" lvl="1">
              <a:lnSpc>
                <a:spcPct val="130000"/>
              </a:lnSpc>
              <a:spcBef>
                <a:spcPts val="1200"/>
              </a:spcBef>
            </a:pPr>
            <a:r>
              <a:rPr lang="ru-RU" sz="1800" dirty="0"/>
              <a:t>управленческая деятельность: продвижение, маркетинг,</a:t>
            </a:r>
          </a:p>
          <a:p>
            <a:pPr marL="1143000" lvl="1">
              <a:lnSpc>
                <a:spcPct val="130000"/>
              </a:lnSpc>
              <a:spcBef>
                <a:spcPts val="1200"/>
              </a:spcBef>
            </a:pPr>
            <a:r>
              <a:rPr lang="ru-RU" sz="1800" dirty="0"/>
              <a:t>юридическая поддержка интеллектуальной собственности RISC-V.</a:t>
            </a:r>
          </a:p>
        </p:txBody>
      </p:sp>
    </p:spTree>
    <p:extLst>
      <p:ext uri="{BB962C8B-B14F-4D97-AF65-F5344CB8AC3E}">
        <p14:creationId xmlns:p14="http://schemas.microsoft.com/office/powerpoint/2010/main" val="3160216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1471</Words>
  <Application>Microsoft Office PowerPoint</Application>
  <PresentationFormat>Экран (16:9)</PresentationFormat>
  <Paragraphs>76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Nunito Sans Light</vt:lpstr>
      <vt:lpstr>Arial</vt:lpstr>
      <vt:lpstr>Nunito Sans</vt:lpstr>
      <vt:lpstr>RISC-V Шаблон</vt:lpstr>
      <vt:lpstr>Введение в RISC-V Вводная лекция | Знакомство с RISC-V </vt:lpstr>
      <vt:lpstr>Программа</vt:lpstr>
      <vt:lpstr>О чем этот курс</vt:lpstr>
      <vt:lpstr>Что такое RISC-V?</vt:lpstr>
      <vt:lpstr>ISA и Cообщество RISC-V</vt:lpstr>
      <vt:lpstr>RISC-V International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2024-08-05T19:54:34Z</dcterms:modified>
</cp:coreProperties>
</file>